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4" d="100"/>
          <a:sy n="94" d="100"/>
        </p:scale>
        <p:origin x="-12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5A10E-CB76-4610-A005-0A281FFA6B10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4C2A-27ED-4BBE-879E-758A7EBB4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072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000">
        <p:split orient="vert"/>
      </p:transition>
    </mc:Choice>
    <mc:Fallback xmlns="">
      <p:transition spd="slow" advTm="8000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5A10E-CB76-4610-A005-0A281FFA6B10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4C2A-27ED-4BBE-879E-758A7EBB4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44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000">
        <p:split orient="vert"/>
      </p:transition>
    </mc:Choice>
    <mc:Fallback xmlns="">
      <p:transition spd="slow" advTm="800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5A10E-CB76-4610-A005-0A281FFA6B10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4C2A-27ED-4BBE-879E-758A7EBB4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7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000">
        <p:split orient="vert"/>
      </p:transition>
    </mc:Choice>
    <mc:Fallback xmlns="">
      <p:transition spd="slow" advTm="800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5A10E-CB76-4610-A005-0A281FFA6B10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4C2A-27ED-4BBE-879E-758A7EBB4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8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000">
        <p:split orient="vert"/>
      </p:transition>
    </mc:Choice>
    <mc:Fallback xmlns="">
      <p:transition spd="slow" advTm="8000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5A10E-CB76-4610-A005-0A281FFA6B10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4C2A-27ED-4BBE-879E-758A7EBB4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48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000">
        <p:split orient="vert"/>
      </p:transition>
    </mc:Choice>
    <mc:Fallback xmlns="">
      <p:transition spd="slow" advTm="8000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5A10E-CB76-4610-A005-0A281FFA6B10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4C2A-27ED-4BBE-879E-758A7EBB4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77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000">
        <p:split orient="vert"/>
      </p:transition>
    </mc:Choice>
    <mc:Fallback xmlns="">
      <p:transition spd="slow" advTm="800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5A10E-CB76-4610-A005-0A281FFA6B10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4C2A-27ED-4BBE-879E-758A7EBB4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6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000">
        <p:split orient="vert"/>
      </p:transition>
    </mc:Choice>
    <mc:Fallback xmlns="">
      <p:transition spd="slow" advTm="800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5A10E-CB76-4610-A005-0A281FFA6B10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4C2A-27ED-4BBE-879E-758A7EBB4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7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000">
        <p:split orient="vert"/>
      </p:transition>
    </mc:Choice>
    <mc:Fallback xmlns="">
      <p:transition spd="slow" advTm="8000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5A10E-CB76-4610-A005-0A281FFA6B10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4C2A-27ED-4BBE-879E-758A7EBB4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8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000">
        <p:split orient="vert"/>
      </p:transition>
    </mc:Choice>
    <mc:Fallback xmlns="">
      <p:transition spd="slow" advTm="8000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5A10E-CB76-4610-A005-0A281FFA6B10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4C2A-27ED-4BBE-879E-758A7EBB4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33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000">
        <p:split orient="vert"/>
      </p:transition>
    </mc:Choice>
    <mc:Fallback xmlns="">
      <p:transition spd="slow" advTm="8000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5A10E-CB76-4610-A005-0A281FFA6B10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24C2A-27ED-4BBE-879E-758A7EBB4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315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000">
        <p:split orient="vert"/>
      </p:transition>
    </mc:Choice>
    <mc:Fallback xmlns="">
      <p:transition spd="slow" advTm="800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5A10E-CB76-4610-A005-0A281FFA6B10}" type="datetimeFigureOut">
              <a:rPr lang="en-US" smtClean="0"/>
              <a:t>2/26/2013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24C2A-27ED-4BBE-879E-758A7EBB4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355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Tm="8000">
        <p:split orient="vert"/>
      </p:transition>
    </mc:Choice>
    <mc:Fallback xmlns="">
      <p:transition spd="slow" advTm="8000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18" y="1143000"/>
            <a:ext cx="1684682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188" y="5049962"/>
            <a:ext cx="6632957" cy="1848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00400" y="3213318"/>
            <a:ext cx="2915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Dr. TONY </a:t>
            </a:r>
            <a:r>
              <a:rPr lang="en-US" sz="1600" b="1" dirty="0"/>
              <a:t>EVANS </a:t>
            </a:r>
            <a:r>
              <a:rPr lang="en-US" sz="1600" dirty="0" smtClean="0"/>
              <a:t>  </a:t>
            </a:r>
            <a:br>
              <a:rPr lang="en-US" sz="1600" dirty="0" smtClean="0"/>
            </a:br>
            <a:r>
              <a:rPr lang="en-US" sz="1600" b="1" dirty="0" smtClean="0"/>
              <a:t>Keynoter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400" dirty="0" smtClean="0"/>
              <a:t>Sr. Pastor</a:t>
            </a:r>
            <a:r>
              <a:rPr lang="en-US" sz="1400" dirty="0"/>
              <a:t>, Oak Cliff Bible Church, Dallas </a:t>
            </a:r>
            <a:r>
              <a:rPr lang="en-US" sz="1400" dirty="0" smtClean="0"/>
              <a:t>TX; </a:t>
            </a:r>
            <a:r>
              <a:rPr lang="en-US" sz="1400" dirty="0"/>
              <a:t>best-selling author, and one of </a:t>
            </a:r>
            <a:r>
              <a:rPr lang="en-US" sz="1400" dirty="0" smtClean="0"/>
              <a:t> America’s </a:t>
            </a:r>
            <a:r>
              <a:rPr lang="en-US" sz="1400" dirty="0"/>
              <a:t>most </a:t>
            </a:r>
            <a:r>
              <a:rPr lang="en-US" sz="1400" dirty="0" smtClean="0"/>
              <a:t>renown and sought-after speakers. </a:t>
            </a:r>
            <a:endParaRPr lang="en-US" sz="1400" dirty="0"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9144" y="3201650"/>
            <a:ext cx="2915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JEFF </a:t>
            </a:r>
            <a:r>
              <a:rPr lang="en-US" sz="1600" b="1" dirty="0" smtClean="0"/>
              <a:t>KEMP</a:t>
            </a:r>
            <a:br>
              <a:rPr lang="en-US" sz="1600" b="1" dirty="0" smtClean="0"/>
            </a:br>
            <a:r>
              <a:rPr lang="en-US" sz="1600" b="1" dirty="0" smtClean="0"/>
              <a:t>Keynoter</a:t>
            </a:r>
            <a:endParaRPr lang="en-US" sz="1600" dirty="0" smtClean="0"/>
          </a:p>
          <a:p>
            <a:pPr algn="ctr"/>
            <a:r>
              <a:rPr lang="en-US" sz="1400" dirty="0" smtClean="0"/>
              <a:t>Former </a:t>
            </a:r>
            <a:r>
              <a:rPr lang="en-US" sz="1400" dirty="0"/>
              <a:t>NFL QB for eleven seasons and currently </a:t>
            </a:r>
            <a:r>
              <a:rPr lang="en-US" sz="1400" dirty="0" smtClean="0"/>
              <a:t> Vice </a:t>
            </a:r>
            <a:r>
              <a:rPr lang="en-US" sz="1400" dirty="0"/>
              <a:t>President of Family Life </a:t>
            </a:r>
            <a:r>
              <a:rPr lang="en-US" sz="1400" dirty="0" smtClean="0"/>
              <a:t>Ministry located in </a:t>
            </a:r>
            <a:r>
              <a:rPr lang="en-US" sz="1400" dirty="0"/>
              <a:t>Little </a:t>
            </a:r>
            <a:r>
              <a:rPr lang="en-US" sz="1400" dirty="0" smtClean="0"/>
              <a:t> Rock, Arkansas</a:t>
            </a:r>
            <a:r>
              <a:rPr lang="en-US" sz="1400" dirty="0"/>
              <a:t>.</a:t>
            </a:r>
            <a:endParaRPr lang="en-US" sz="1400" dirty="0"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7289" y="-68997"/>
            <a:ext cx="9144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US" sz="48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</a:rPr>
              <a:t>Men’s Conference</a:t>
            </a:r>
            <a:r>
              <a:rPr lang="en-US" sz="4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48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</a:rPr>
              <a:t>March 23, 2013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5111" y="558225"/>
            <a:ext cx="8991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US" sz="3200" b="1" dirty="0" smtClean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</a:rPr>
              <a:t>New Antioch Baptist Church - Randallstown, MD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5111" y="4659868"/>
            <a:ext cx="8876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 Black" pitchFamily="34" charset="0"/>
              </a:rPr>
              <a:t>For additional information and registration go to: WWW.WACMM.ORG</a:t>
            </a:r>
            <a:endParaRPr lang="en-US" dirty="0">
              <a:latin typeface="Arial Black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9963"/>
            <a:ext cx="2522189" cy="1828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9993" y="1143000"/>
            <a:ext cx="1876225" cy="207031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324600" y="1077992"/>
            <a:ext cx="2514600" cy="3570208"/>
          </a:xfrm>
          <a:prstGeom prst="rect">
            <a:avLst/>
          </a:prstGeom>
          <a:noFill/>
          <a:ln w="3175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PLUS:</a:t>
            </a:r>
          </a:p>
          <a:p>
            <a:r>
              <a:rPr lang="en-US" sz="1600" dirty="0" smtClean="0"/>
              <a:t>● 18 Different Seminars</a:t>
            </a:r>
          </a:p>
          <a:p>
            <a:r>
              <a:rPr lang="en-US" sz="1600" dirty="0"/>
              <a:t>● </a:t>
            </a:r>
            <a:r>
              <a:rPr lang="en-US" sz="1600" i="1" dirty="0" smtClean="0"/>
              <a:t>“Iron Man Praise Band”</a:t>
            </a:r>
          </a:p>
          <a:p>
            <a:r>
              <a:rPr lang="en-US" sz="1600" dirty="0"/>
              <a:t>● </a:t>
            </a:r>
            <a:r>
              <a:rPr lang="en-US" sz="1600" dirty="0" smtClean="0"/>
              <a:t>Men’s Resources</a:t>
            </a:r>
            <a:br>
              <a:rPr lang="en-US" sz="1600" dirty="0" smtClean="0"/>
            </a:br>
            <a:r>
              <a:rPr lang="en-US" sz="1600" dirty="0" smtClean="0"/>
              <a:t>● Masculine Camaraderie</a:t>
            </a:r>
          </a:p>
          <a:p>
            <a:endParaRPr lang="en-US" sz="1600" dirty="0" smtClean="0"/>
          </a:p>
          <a:p>
            <a:r>
              <a:rPr lang="en-US" sz="1600" b="1" dirty="0" smtClean="0"/>
              <a:t>$39 </a:t>
            </a:r>
            <a:r>
              <a:rPr lang="en-US" sz="1600" dirty="0" smtClean="0"/>
              <a:t>per man in a 10+ group</a:t>
            </a:r>
          </a:p>
          <a:p>
            <a:r>
              <a:rPr lang="en-US" sz="1600" b="1" dirty="0" smtClean="0"/>
              <a:t>$19 </a:t>
            </a:r>
            <a:r>
              <a:rPr lang="en-US" sz="1600" dirty="0" smtClean="0"/>
              <a:t>men ages 13 – 22</a:t>
            </a:r>
          </a:p>
          <a:p>
            <a:r>
              <a:rPr lang="en-US" sz="1600" b="1" dirty="0" smtClean="0"/>
              <a:t>$19 </a:t>
            </a:r>
            <a:r>
              <a:rPr lang="en-US" sz="1600" dirty="0" smtClean="0"/>
              <a:t>active duty military</a:t>
            </a:r>
          </a:p>
          <a:p>
            <a:r>
              <a:rPr lang="en-US" sz="1600" dirty="0" smtClean="0"/>
              <a:t>Pastors attend </a:t>
            </a:r>
            <a:r>
              <a:rPr lang="en-US" sz="1600" u="sng" dirty="0" smtClean="0"/>
              <a:t>free</a:t>
            </a:r>
          </a:p>
          <a:p>
            <a:r>
              <a:rPr lang="en-US" sz="1600" dirty="0" smtClean="0"/>
              <a:t>Disabled Vets attend </a:t>
            </a:r>
            <a:r>
              <a:rPr lang="en-US" sz="1600" u="sng" dirty="0" smtClean="0"/>
              <a:t>free</a:t>
            </a:r>
          </a:p>
          <a:p>
            <a:endParaRPr lang="en-US" sz="1600" u="sng" dirty="0"/>
          </a:p>
          <a:p>
            <a:pPr algn="ctr"/>
            <a:r>
              <a:rPr lang="en-US" sz="1600" dirty="0" smtClean="0"/>
              <a:t>Saturday March 23, 2013</a:t>
            </a:r>
          </a:p>
          <a:p>
            <a:pPr algn="ctr"/>
            <a:r>
              <a:rPr lang="en-US" sz="1600" dirty="0" smtClean="0"/>
              <a:t>8:30 am – 4:55 pm</a:t>
            </a:r>
            <a:endParaRPr lang="en-US" sz="1600" u="sng" dirty="0"/>
          </a:p>
        </p:txBody>
      </p:sp>
    </p:spTree>
    <p:extLst>
      <p:ext uri="{BB962C8B-B14F-4D97-AF65-F5344CB8AC3E}">
        <p14:creationId xmlns:p14="http://schemas.microsoft.com/office/powerpoint/2010/main" val="2097672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000">
        <p:split orient="vert"/>
      </p:transition>
    </mc:Choice>
    <mc:Fallback xmlns="">
      <p:transition spd="slow" advTm="8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45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Dave Brown</cp:lastModifiedBy>
  <cp:revision>15</cp:revision>
  <dcterms:created xsi:type="dcterms:W3CDTF">2013-02-22T14:53:08Z</dcterms:created>
  <dcterms:modified xsi:type="dcterms:W3CDTF">2013-02-26T12:34:30Z</dcterms:modified>
</cp:coreProperties>
</file>